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5" r:id="rId2"/>
    <p:sldId id="277" r:id="rId3"/>
    <p:sldId id="290" r:id="rId4"/>
    <p:sldId id="28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ica" id="{651BBB87-D75B-407A-AB36-8795668D8A27}">
          <p14:sldIdLst>
            <p14:sldId id="285"/>
          </p14:sldIdLst>
        </p14:section>
        <p14:section name="Vsebina" id="{6E2AB0F1-A41E-4D1F-831E-73758EB94FE6}">
          <p14:sldIdLst>
            <p14:sldId id="277"/>
            <p14:sldId id="290"/>
          </p14:sldIdLst>
        </p14:section>
        <p14:section name="Noga" id="{F7116174-61F1-4024-9C30-C549CCBB9B7D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mento" initials="M" lastIdx="2" clrIdx="0">
    <p:extLst>
      <p:ext uri="{19B8F6BF-5375-455C-9EA6-DF929625EA0E}">
        <p15:presenceInfo xmlns:p15="http://schemas.microsoft.com/office/powerpoint/2012/main" userId="Meme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E7F2C-A7B3-4CFC-B6F1-0CD05AA2F826}" v="39" dt="2025-03-24T15:37:52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Kos" userId="be0f57e18c3d28c4" providerId="LiveId" clId="{4C5E7F2C-A7B3-4CFC-B6F1-0CD05AA2F826}"/>
    <pc:docChg chg="undo custSel modSld sldOrd">
      <pc:chgData name="Igor Kos" userId="be0f57e18c3d28c4" providerId="LiveId" clId="{4C5E7F2C-A7B3-4CFC-B6F1-0CD05AA2F826}" dt="2025-03-24T15:51:06.097" v="739" actId="1076"/>
      <pc:docMkLst>
        <pc:docMk/>
      </pc:docMkLst>
      <pc:sldChg chg="modSp mod">
        <pc:chgData name="Igor Kos" userId="be0f57e18c3d28c4" providerId="LiveId" clId="{4C5E7F2C-A7B3-4CFC-B6F1-0CD05AA2F826}" dt="2025-03-24T14:16:36.880" v="102"/>
        <pc:sldMkLst>
          <pc:docMk/>
          <pc:sldMk cId="3948488403" sldId="268"/>
        </pc:sldMkLst>
        <pc:spChg chg="mod">
          <ac:chgData name="Igor Kos" userId="be0f57e18c3d28c4" providerId="LiveId" clId="{4C5E7F2C-A7B3-4CFC-B6F1-0CD05AA2F826}" dt="2025-03-24T14:16:36.880" v="102"/>
          <ac:spMkLst>
            <pc:docMk/>
            <pc:sldMk cId="3948488403" sldId="268"/>
            <ac:spMk id="3" creationId="{C3C0BDC4-F4EE-3A0A-96EE-235AB9576590}"/>
          </ac:spMkLst>
        </pc:spChg>
      </pc:sldChg>
      <pc:sldChg chg="modSp mod">
        <pc:chgData name="Igor Kos" userId="be0f57e18c3d28c4" providerId="LiveId" clId="{4C5E7F2C-A7B3-4CFC-B6F1-0CD05AA2F826}" dt="2025-03-24T14:13:25.991" v="97" actId="20577"/>
        <pc:sldMkLst>
          <pc:docMk/>
          <pc:sldMk cId="626469109" sldId="285"/>
        </pc:sldMkLst>
        <pc:spChg chg="mod">
          <ac:chgData name="Igor Kos" userId="be0f57e18c3d28c4" providerId="LiveId" clId="{4C5E7F2C-A7B3-4CFC-B6F1-0CD05AA2F826}" dt="2025-03-24T14:13:13.045" v="96" actId="1076"/>
          <ac:spMkLst>
            <pc:docMk/>
            <pc:sldMk cId="626469109" sldId="285"/>
            <ac:spMk id="2" creationId="{2EE9D7E7-E954-2B05-79C1-103C502D5FEC}"/>
          </ac:spMkLst>
        </pc:spChg>
        <pc:spChg chg="mod">
          <ac:chgData name="Igor Kos" userId="be0f57e18c3d28c4" providerId="LiveId" clId="{4C5E7F2C-A7B3-4CFC-B6F1-0CD05AA2F826}" dt="2025-03-24T14:13:25.991" v="97" actId="20577"/>
          <ac:spMkLst>
            <pc:docMk/>
            <pc:sldMk cId="626469109" sldId="285"/>
            <ac:spMk id="3" creationId="{11929AB7-C11A-A62A-0C3C-FC1DF2B013BF}"/>
          </ac:spMkLst>
        </pc:spChg>
      </pc:sldChg>
      <pc:sldChg chg="modSp mod">
        <pc:chgData name="Igor Kos" userId="be0f57e18c3d28c4" providerId="LiveId" clId="{4C5E7F2C-A7B3-4CFC-B6F1-0CD05AA2F826}" dt="2025-03-24T15:17:50.406" v="563" actId="1076"/>
        <pc:sldMkLst>
          <pc:docMk/>
          <pc:sldMk cId="1922782715" sldId="286"/>
        </pc:sldMkLst>
        <pc:spChg chg="mod">
          <ac:chgData name="Igor Kos" userId="be0f57e18c3d28c4" providerId="LiveId" clId="{4C5E7F2C-A7B3-4CFC-B6F1-0CD05AA2F826}" dt="2025-03-24T15:17:19.351" v="547" actId="1076"/>
          <ac:spMkLst>
            <pc:docMk/>
            <pc:sldMk cId="1922782715" sldId="286"/>
            <ac:spMk id="2" creationId="{1E98B042-8EB6-0057-72D2-59459A27F1D6}"/>
          </ac:spMkLst>
        </pc:spChg>
        <pc:spChg chg="mod">
          <ac:chgData name="Igor Kos" userId="be0f57e18c3d28c4" providerId="LiveId" clId="{4C5E7F2C-A7B3-4CFC-B6F1-0CD05AA2F826}" dt="2025-03-24T15:17:50.406" v="563" actId="1076"/>
          <ac:spMkLst>
            <pc:docMk/>
            <pc:sldMk cId="1922782715" sldId="286"/>
            <ac:spMk id="3" creationId="{8E7C45D3-9125-DE2A-845D-DC2F4C99F63E}"/>
          </ac:spMkLst>
        </pc:spChg>
      </pc:sldChg>
      <pc:sldChg chg="modSp mod">
        <pc:chgData name="Igor Kos" userId="be0f57e18c3d28c4" providerId="LiveId" clId="{4C5E7F2C-A7B3-4CFC-B6F1-0CD05AA2F826}" dt="2025-03-24T15:24:08.137" v="619" actId="20577"/>
        <pc:sldMkLst>
          <pc:docMk/>
          <pc:sldMk cId="1799214427" sldId="290"/>
        </pc:sldMkLst>
        <pc:spChg chg="mod">
          <ac:chgData name="Igor Kos" userId="be0f57e18c3d28c4" providerId="LiveId" clId="{4C5E7F2C-A7B3-4CFC-B6F1-0CD05AA2F826}" dt="2025-03-24T15:24:08.137" v="619" actId="20577"/>
          <ac:spMkLst>
            <pc:docMk/>
            <pc:sldMk cId="1799214427" sldId="290"/>
            <ac:spMk id="2" creationId="{ADA3C745-E280-3AD3-9E9D-473436DC1417}"/>
          </ac:spMkLst>
        </pc:spChg>
        <pc:spChg chg="mod">
          <ac:chgData name="Igor Kos" userId="be0f57e18c3d28c4" providerId="LiveId" clId="{4C5E7F2C-A7B3-4CFC-B6F1-0CD05AA2F826}" dt="2025-03-24T15:06:51.866" v="438" actId="14100"/>
          <ac:spMkLst>
            <pc:docMk/>
            <pc:sldMk cId="1799214427" sldId="290"/>
            <ac:spMk id="4" creationId="{F43E4C5C-FB75-68F3-E56E-6EFCD9FEB571}"/>
          </ac:spMkLst>
        </pc:spChg>
      </pc:sldChg>
      <pc:sldChg chg="modSp mod">
        <pc:chgData name="Igor Kos" userId="be0f57e18c3d28c4" providerId="LiveId" clId="{4C5E7F2C-A7B3-4CFC-B6F1-0CD05AA2F826}" dt="2025-03-24T15:23:56.798" v="618" actId="20577"/>
        <pc:sldMkLst>
          <pc:docMk/>
          <pc:sldMk cId="440950076" sldId="291"/>
        </pc:sldMkLst>
        <pc:spChg chg="mod">
          <ac:chgData name="Igor Kos" userId="be0f57e18c3d28c4" providerId="LiveId" clId="{4C5E7F2C-A7B3-4CFC-B6F1-0CD05AA2F826}" dt="2025-03-24T15:23:56.798" v="618" actId="20577"/>
          <ac:spMkLst>
            <pc:docMk/>
            <pc:sldMk cId="440950076" sldId="291"/>
            <ac:spMk id="2" creationId="{B824DFB3-7A61-0FF3-F522-460B925F1D15}"/>
          </ac:spMkLst>
        </pc:spChg>
        <pc:spChg chg="mod">
          <ac:chgData name="Igor Kos" userId="be0f57e18c3d28c4" providerId="LiveId" clId="{4C5E7F2C-A7B3-4CFC-B6F1-0CD05AA2F826}" dt="2025-03-24T15:05:43.947" v="431" actId="1076"/>
          <ac:spMkLst>
            <pc:docMk/>
            <pc:sldMk cId="440950076" sldId="291"/>
            <ac:spMk id="4" creationId="{F25DCC0D-460E-4E27-18AF-6281FC22B613}"/>
          </ac:spMkLst>
        </pc:spChg>
      </pc:sldChg>
      <pc:sldChg chg="modSp mod">
        <pc:chgData name="Igor Kos" userId="be0f57e18c3d28c4" providerId="LiveId" clId="{4C5E7F2C-A7B3-4CFC-B6F1-0CD05AA2F826}" dt="2025-03-24T15:23:46.363" v="615" actId="20577"/>
        <pc:sldMkLst>
          <pc:docMk/>
          <pc:sldMk cId="2825853878" sldId="292"/>
        </pc:sldMkLst>
        <pc:spChg chg="mod">
          <ac:chgData name="Igor Kos" userId="be0f57e18c3d28c4" providerId="LiveId" clId="{4C5E7F2C-A7B3-4CFC-B6F1-0CD05AA2F826}" dt="2025-03-24T15:23:46.363" v="615" actId="20577"/>
          <ac:spMkLst>
            <pc:docMk/>
            <pc:sldMk cId="2825853878" sldId="292"/>
            <ac:spMk id="2" creationId="{8358E53C-0C4D-514A-DD77-A80A9BE21CE5}"/>
          </ac:spMkLst>
        </pc:spChg>
        <pc:spChg chg="mod">
          <ac:chgData name="Igor Kos" userId="be0f57e18c3d28c4" providerId="LiveId" clId="{4C5E7F2C-A7B3-4CFC-B6F1-0CD05AA2F826}" dt="2025-03-24T15:04:18.411" v="396" actId="207"/>
          <ac:spMkLst>
            <pc:docMk/>
            <pc:sldMk cId="2825853878" sldId="292"/>
            <ac:spMk id="4" creationId="{C2A436CC-83FE-C711-E33B-B6229DAA9978}"/>
          </ac:spMkLst>
        </pc:spChg>
      </pc:sldChg>
      <pc:sldChg chg="modSp mod">
        <pc:chgData name="Igor Kos" userId="be0f57e18c3d28c4" providerId="LiveId" clId="{4C5E7F2C-A7B3-4CFC-B6F1-0CD05AA2F826}" dt="2025-03-24T15:23:35.986" v="614" actId="20577"/>
        <pc:sldMkLst>
          <pc:docMk/>
          <pc:sldMk cId="2793369321" sldId="293"/>
        </pc:sldMkLst>
        <pc:spChg chg="mod">
          <ac:chgData name="Igor Kos" userId="be0f57e18c3d28c4" providerId="LiveId" clId="{4C5E7F2C-A7B3-4CFC-B6F1-0CD05AA2F826}" dt="2025-03-24T15:23:35.986" v="614" actId="20577"/>
          <ac:spMkLst>
            <pc:docMk/>
            <pc:sldMk cId="2793369321" sldId="293"/>
            <ac:spMk id="2" creationId="{45570EA6-5168-6D37-5816-3138BC14DA1A}"/>
          </ac:spMkLst>
        </pc:spChg>
        <pc:spChg chg="mod">
          <ac:chgData name="Igor Kos" userId="be0f57e18c3d28c4" providerId="LiveId" clId="{4C5E7F2C-A7B3-4CFC-B6F1-0CD05AA2F826}" dt="2025-03-24T15:03:21.889" v="390" actId="27636"/>
          <ac:spMkLst>
            <pc:docMk/>
            <pc:sldMk cId="2793369321" sldId="293"/>
            <ac:spMk id="4" creationId="{54D1F8B2-47AC-3275-172A-6095B04A15FB}"/>
          </ac:spMkLst>
        </pc:spChg>
        <pc:picChg chg="mod">
          <ac:chgData name="Igor Kos" userId="be0f57e18c3d28c4" providerId="LiveId" clId="{4C5E7F2C-A7B3-4CFC-B6F1-0CD05AA2F826}" dt="2025-03-24T15:03:18.877" v="388" actId="1076"/>
          <ac:picMkLst>
            <pc:docMk/>
            <pc:sldMk cId="2793369321" sldId="293"/>
            <ac:picMk id="8" creationId="{6BAFE057-2A32-A736-E7FD-E6A8005F87B3}"/>
          </ac:picMkLst>
        </pc:picChg>
      </pc:sldChg>
      <pc:sldChg chg="addSp modSp mod">
        <pc:chgData name="Igor Kos" userId="be0f57e18c3d28c4" providerId="LiveId" clId="{4C5E7F2C-A7B3-4CFC-B6F1-0CD05AA2F826}" dt="2025-03-24T15:23:28.300" v="613" actId="20577"/>
        <pc:sldMkLst>
          <pc:docMk/>
          <pc:sldMk cId="1669009836" sldId="294"/>
        </pc:sldMkLst>
        <pc:spChg chg="mod">
          <ac:chgData name="Igor Kos" userId="be0f57e18c3d28c4" providerId="LiveId" clId="{4C5E7F2C-A7B3-4CFC-B6F1-0CD05AA2F826}" dt="2025-03-24T15:23:28.300" v="613" actId="20577"/>
          <ac:spMkLst>
            <pc:docMk/>
            <pc:sldMk cId="1669009836" sldId="294"/>
            <ac:spMk id="2" creationId="{5ACD6049-1B64-601B-862F-4263A965D1E9}"/>
          </ac:spMkLst>
        </pc:spChg>
        <pc:spChg chg="add mod">
          <ac:chgData name="Igor Kos" userId="be0f57e18c3d28c4" providerId="LiveId" clId="{4C5E7F2C-A7B3-4CFC-B6F1-0CD05AA2F826}" dt="2025-03-24T14:58:21.734" v="339" actId="1076"/>
          <ac:spMkLst>
            <pc:docMk/>
            <pc:sldMk cId="1669009836" sldId="294"/>
            <ac:spMk id="3" creationId="{378B6755-786A-C250-5BF2-D329DD39613E}"/>
          </ac:spMkLst>
        </pc:spChg>
        <pc:spChg chg="mod">
          <ac:chgData name="Igor Kos" userId="be0f57e18c3d28c4" providerId="LiveId" clId="{4C5E7F2C-A7B3-4CFC-B6F1-0CD05AA2F826}" dt="2025-03-24T14:55:08.098" v="317" actId="14100"/>
          <ac:spMkLst>
            <pc:docMk/>
            <pc:sldMk cId="1669009836" sldId="294"/>
            <ac:spMk id="4" creationId="{F52E5C8E-16F7-9E9D-D22D-D45762A37E2B}"/>
          </ac:spMkLst>
        </pc:spChg>
        <pc:spChg chg="mod">
          <ac:chgData name="Igor Kos" userId="be0f57e18c3d28c4" providerId="LiveId" clId="{4C5E7F2C-A7B3-4CFC-B6F1-0CD05AA2F826}" dt="2025-03-24T14:59:45.982" v="358" actId="1076"/>
          <ac:spMkLst>
            <pc:docMk/>
            <pc:sldMk cId="1669009836" sldId="294"/>
            <ac:spMk id="5" creationId="{0A0AE7AA-32AD-9B5E-AB13-FE96F4DCF609}"/>
          </ac:spMkLst>
        </pc:spChg>
        <pc:picChg chg="mod">
          <ac:chgData name="Igor Kos" userId="be0f57e18c3d28c4" providerId="LiveId" clId="{4C5E7F2C-A7B3-4CFC-B6F1-0CD05AA2F826}" dt="2025-03-24T14:54:54.038" v="312" actId="14100"/>
          <ac:picMkLst>
            <pc:docMk/>
            <pc:sldMk cId="1669009836" sldId="294"/>
            <ac:picMk id="8" creationId="{9066C5A8-CD05-8082-0377-48458E2B2242}"/>
          </ac:picMkLst>
        </pc:picChg>
      </pc:sldChg>
      <pc:sldChg chg="modSp mod">
        <pc:chgData name="Igor Kos" userId="be0f57e18c3d28c4" providerId="LiveId" clId="{4C5E7F2C-A7B3-4CFC-B6F1-0CD05AA2F826}" dt="2025-03-24T15:23:20.171" v="612" actId="20577"/>
        <pc:sldMkLst>
          <pc:docMk/>
          <pc:sldMk cId="532970686" sldId="295"/>
        </pc:sldMkLst>
        <pc:spChg chg="mod">
          <ac:chgData name="Igor Kos" userId="be0f57e18c3d28c4" providerId="LiveId" clId="{4C5E7F2C-A7B3-4CFC-B6F1-0CD05AA2F826}" dt="2025-03-24T15:23:20.171" v="612" actId="20577"/>
          <ac:spMkLst>
            <pc:docMk/>
            <pc:sldMk cId="532970686" sldId="295"/>
            <ac:spMk id="2" creationId="{BEC52721-21E1-BE45-3075-92E17ACD284F}"/>
          </ac:spMkLst>
        </pc:spChg>
        <pc:spChg chg="mod">
          <ac:chgData name="Igor Kos" userId="be0f57e18c3d28c4" providerId="LiveId" clId="{4C5E7F2C-A7B3-4CFC-B6F1-0CD05AA2F826}" dt="2025-03-24T14:53:17.426" v="303" actId="1076"/>
          <ac:spMkLst>
            <pc:docMk/>
            <pc:sldMk cId="532970686" sldId="295"/>
            <ac:spMk id="4" creationId="{74144D02-7AAE-D37B-2F2B-449F1476E7F0}"/>
          </ac:spMkLst>
        </pc:spChg>
        <pc:picChg chg="mod">
          <ac:chgData name="Igor Kos" userId="be0f57e18c3d28c4" providerId="LiveId" clId="{4C5E7F2C-A7B3-4CFC-B6F1-0CD05AA2F826}" dt="2025-03-24T14:52:50.798" v="299" actId="14100"/>
          <ac:picMkLst>
            <pc:docMk/>
            <pc:sldMk cId="532970686" sldId="295"/>
            <ac:picMk id="8" creationId="{8ECFA213-9F07-A1AA-008D-A0328FDC444D}"/>
          </ac:picMkLst>
        </pc:picChg>
      </pc:sldChg>
      <pc:sldChg chg="addSp delSp modSp mod ord">
        <pc:chgData name="Igor Kos" userId="be0f57e18c3d28c4" providerId="LiveId" clId="{4C5E7F2C-A7B3-4CFC-B6F1-0CD05AA2F826}" dt="2025-03-24T15:37:35.462" v="674" actId="1076"/>
        <pc:sldMkLst>
          <pc:docMk/>
          <pc:sldMk cId="875771179" sldId="296"/>
        </pc:sldMkLst>
        <pc:spChg chg="mod">
          <ac:chgData name="Igor Kos" userId="be0f57e18c3d28c4" providerId="LiveId" clId="{4C5E7F2C-A7B3-4CFC-B6F1-0CD05AA2F826}" dt="2025-03-24T14:47:28.763" v="230" actId="1076"/>
          <ac:spMkLst>
            <pc:docMk/>
            <pc:sldMk cId="875771179" sldId="296"/>
            <ac:spMk id="2" creationId="{597BEC27-6F39-CC05-DDB2-20979C2FD997}"/>
          </ac:spMkLst>
        </pc:spChg>
        <pc:spChg chg="mod">
          <ac:chgData name="Igor Kos" userId="be0f57e18c3d28c4" providerId="LiveId" clId="{4C5E7F2C-A7B3-4CFC-B6F1-0CD05AA2F826}" dt="2025-03-24T15:37:28.873" v="673" actId="27636"/>
          <ac:spMkLst>
            <pc:docMk/>
            <pc:sldMk cId="875771179" sldId="296"/>
            <ac:spMk id="4" creationId="{176EF09B-82A7-C186-FC0B-4FD2A0B47CD7}"/>
          </ac:spMkLst>
        </pc:spChg>
        <pc:spChg chg="add del mod">
          <ac:chgData name="Igor Kos" userId="be0f57e18c3d28c4" providerId="LiveId" clId="{4C5E7F2C-A7B3-4CFC-B6F1-0CD05AA2F826}" dt="2025-03-24T15:14:24.611" v="467" actId="21"/>
          <ac:spMkLst>
            <pc:docMk/>
            <pc:sldMk cId="875771179" sldId="296"/>
            <ac:spMk id="9" creationId="{88EA678B-6804-6011-59F4-231C377C6CA8}"/>
          </ac:spMkLst>
        </pc:spChg>
        <pc:picChg chg="add mod">
          <ac:chgData name="Igor Kos" userId="be0f57e18c3d28c4" providerId="LiveId" clId="{4C5E7F2C-A7B3-4CFC-B6F1-0CD05AA2F826}" dt="2025-03-24T15:37:35.462" v="674" actId="1076"/>
          <ac:picMkLst>
            <pc:docMk/>
            <pc:sldMk cId="875771179" sldId="296"/>
            <ac:picMk id="3" creationId="{52EEBE6B-615C-26E0-4EA4-1834D5349AA9}"/>
          </ac:picMkLst>
        </pc:picChg>
        <pc:picChg chg="del mod">
          <ac:chgData name="Igor Kos" userId="be0f57e18c3d28c4" providerId="LiveId" clId="{4C5E7F2C-A7B3-4CFC-B6F1-0CD05AA2F826}" dt="2025-03-24T15:14:20.792" v="466" actId="21"/>
          <ac:picMkLst>
            <pc:docMk/>
            <pc:sldMk cId="875771179" sldId="296"/>
            <ac:picMk id="8" creationId="{68B61756-A8C9-2C5C-97CB-B93ECEFAE555}"/>
          </ac:picMkLst>
        </pc:picChg>
      </pc:sldChg>
      <pc:sldChg chg="addSp delSp modSp mod ord">
        <pc:chgData name="Igor Kos" userId="be0f57e18c3d28c4" providerId="LiveId" clId="{4C5E7F2C-A7B3-4CFC-B6F1-0CD05AA2F826}" dt="2025-03-24T15:20:20.819" v="582" actId="27636"/>
        <pc:sldMkLst>
          <pc:docMk/>
          <pc:sldMk cId="933216126" sldId="297"/>
        </pc:sldMkLst>
        <pc:spChg chg="mod">
          <ac:chgData name="Igor Kos" userId="be0f57e18c3d28c4" providerId="LiveId" clId="{4C5E7F2C-A7B3-4CFC-B6F1-0CD05AA2F826}" dt="2025-03-24T14:41:55.254" v="160" actId="1076"/>
          <ac:spMkLst>
            <pc:docMk/>
            <pc:sldMk cId="933216126" sldId="297"/>
            <ac:spMk id="2" creationId="{D117F09F-1A99-06E6-3045-277F45362FC2}"/>
          </ac:spMkLst>
        </pc:spChg>
        <pc:spChg chg="mod">
          <ac:chgData name="Igor Kos" userId="be0f57e18c3d28c4" providerId="LiveId" clId="{4C5E7F2C-A7B3-4CFC-B6F1-0CD05AA2F826}" dt="2025-03-24T15:20:20.819" v="582" actId="27636"/>
          <ac:spMkLst>
            <pc:docMk/>
            <pc:sldMk cId="933216126" sldId="297"/>
            <ac:spMk id="4" creationId="{A77BBC50-0BA4-AEC3-B8CD-C07DCF27C383}"/>
          </ac:spMkLst>
        </pc:spChg>
        <pc:spChg chg="add del mod">
          <ac:chgData name="Igor Kos" userId="be0f57e18c3d28c4" providerId="LiveId" clId="{4C5E7F2C-A7B3-4CFC-B6F1-0CD05AA2F826}" dt="2025-03-24T15:12:34.907" v="459" actId="21"/>
          <ac:spMkLst>
            <pc:docMk/>
            <pc:sldMk cId="933216126" sldId="297"/>
            <ac:spMk id="9" creationId="{4F666507-6DDB-9CF1-1080-A082DF91B7EF}"/>
          </ac:spMkLst>
        </pc:spChg>
        <pc:picChg chg="add mod">
          <ac:chgData name="Igor Kos" userId="be0f57e18c3d28c4" providerId="LiveId" clId="{4C5E7F2C-A7B3-4CFC-B6F1-0CD05AA2F826}" dt="2025-03-24T15:12:44.014" v="462" actId="1076"/>
          <ac:picMkLst>
            <pc:docMk/>
            <pc:sldMk cId="933216126" sldId="297"/>
            <ac:picMk id="3" creationId="{AD2DF400-9A8C-1353-77D8-D20C6140C161}"/>
          </ac:picMkLst>
        </pc:picChg>
        <pc:picChg chg="del mod">
          <ac:chgData name="Igor Kos" userId="be0f57e18c3d28c4" providerId="LiveId" clId="{4C5E7F2C-A7B3-4CFC-B6F1-0CD05AA2F826}" dt="2025-03-24T15:12:29.956" v="457" actId="21"/>
          <ac:picMkLst>
            <pc:docMk/>
            <pc:sldMk cId="933216126" sldId="297"/>
            <ac:picMk id="8" creationId="{3C6D6578-94FC-A4F4-D425-C6553982C8A5}"/>
          </ac:picMkLst>
        </pc:picChg>
      </pc:sldChg>
      <pc:sldChg chg="modSp mod">
        <pc:chgData name="Igor Kos" userId="be0f57e18c3d28c4" providerId="LiveId" clId="{4C5E7F2C-A7B3-4CFC-B6F1-0CD05AA2F826}" dt="2025-03-24T15:23:11.980" v="611" actId="14100"/>
        <pc:sldMkLst>
          <pc:docMk/>
          <pc:sldMk cId="3406352648" sldId="298"/>
        </pc:sldMkLst>
        <pc:spChg chg="mod">
          <ac:chgData name="Igor Kos" userId="be0f57e18c3d28c4" providerId="LiveId" clId="{4C5E7F2C-A7B3-4CFC-B6F1-0CD05AA2F826}" dt="2025-03-24T14:18:44.489" v="108" actId="1076"/>
          <ac:spMkLst>
            <pc:docMk/>
            <pc:sldMk cId="3406352648" sldId="298"/>
            <ac:spMk id="2" creationId="{A2412D1B-00FC-57F9-6102-162DA82E7CC6}"/>
          </ac:spMkLst>
        </pc:spChg>
        <pc:spChg chg="mod">
          <ac:chgData name="Igor Kos" userId="be0f57e18c3d28c4" providerId="LiveId" clId="{4C5E7F2C-A7B3-4CFC-B6F1-0CD05AA2F826}" dt="2025-03-24T15:23:04.009" v="610" actId="27636"/>
          <ac:spMkLst>
            <pc:docMk/>
            <pc:sldMk cId="3406352648" sldId="298"/>
            <ac:spMk id="4" creationId="{4BA58FE0-A5CC-BF96-F46D-0719E67197C6}"/>
          </ac:spMkLst>
        </pc:spChg>
        <pc:picChg chg="mod">
          <ac:chgData name="Igor Kos" userId="be0f57e18c3d28c4" providerId="LiveId" clId="{4C5E7F2C-A7B3-4CFC-B6F1-0CD05AA2F826}" dt="2025-03-24T15:23:11.980" v="611" actId="14100"/>
          <ac:picMkLst>
            <pc:docMk/>
            <pc:sldMk cId="3406352648" sldId="298"/>
            <ac:picMk id="8" creationId="{2334EA28-AA81-FE5F-CDFD-D68C92B3474B}"/>
          </ac:picMkLst>
        </pc:picChg>
      </pc:sldChg>
      <pc:sldChg chg="modSp mod">
        <pc:chgData name="Igor Kos" userId="be0f57e18c3d28c4" providerId="LiveId" clId="{4C5E7F2C-A7B3-4CFC-B6F1-0CD05AA2F826}" dt="2025-03-24T15:24:21.415" v="622" actId="27636"/>
        <pc:sldMkLst>
          <pc:docMk/>
          <pc:sldMk cId="2294061567" sldId="299"/>
        </pc:sldMkLst>
        <pc:spChg chg="mod">
          <ac:chgData name="Igor Kos" userId="be0f57e18c3d28c4" providerId="LiveId" clId="{4C5E7F2C-A7B3-4CFC-B6F1-0CD05AA2F826}" dt="2025-03-24T15:24:21.415" v="622" actId="27636"/>
          <ac:spMkLst>
            <pc:docMk/>
            <pc:sldMk cId="2294061567" sldId="299"/>
            <ac:spMk id="2" creationId="{EEC6D26D-0559-91ED-343B-61A52EE825B2}"/>
          </ac:spMkLst>
        </pc:spChg>
        <pc:spChg chg="mod">
          <ac:chgData name="Igor Kos" userId="be0f57e18c3d28c4" providerId="LiveId" clId="{4C5E7F2C-A7B3-4CFC-B6F1-0CD05AA2F826}" dt="2025-03-24T15:09:09.675" v="453" actId="14100"/>
          <ac:spMkLst>
            <pc:docMk/>
            <pc:sldMk cId="2294061567" sldId="299"/>
            <ac:spMk id="4" creationId="{5CC0BEB6-B192-B328-584B-91C39355E0F6}"/>
          </ac:spMkLst>
        </pc:spChg>
      </pc:sldChg>
      <pc:sldChg chg="modSp mod">
        <pc:chgData name="Igor Kos" userId="be0f57e18c3d28c4" providerId="LiveId" clId="{4C5E7F2C-A7B3-4CFC-B6F1-0CD05AA2F826}" dt="2025-03-24T15:24:15.718" v="620" actId="20577"/>
        <pc:sldMkLst>
          <pc:docMk/>
          <pc:sldMk cId="379110232" sldId="300"/>
        </pc:sldMkLst>
        <pc:spChg chg="mod">
          <ac:chgData name="Igor Kos" userId="be0f57e18c3d28c4" providerId="LiveId" clId="{4C5E7F2C-A7B3-4CFC-B6F1-0CD05AA2F826}" dt="2025-03-24T15:24:15.718" v="620" actId="20577"/>
          <ac:spMkLst>
            <pc:docMk/>
            <pc:sldMk cId="379110232" sldId="300"/>
            <ac:spMk id="2" creationId="{631ED878-A174-0460-2CCC-6825CF389C87}"/>
          </ac:spMkLst>
        </pc:spChg>
        <pc:spChg chg="mod">
          <ac:chgData name="Igor Kos" userId="be0f57e18c3d28c4" providerId="LiveId" clId="{4C5E7F2C-A7B3-4CFC-B6F1-0CD05AA2F826}" dt="2025-03-24T15:07:48.918" v="444" actId="207"/>
          <ac:spMkLst>
            <pc:docMk/>
            <pc:sldMk cId="379110232" sldId="300"/>
            <ac:spMk id="4" creationId="{7A8BA5FD-CC97-BDCA-BF86-1D9161E7AB3A}"/>
          </ac:spMkLst>
        </pc:spChg>
      </pc:sldChg>
      <pc:sldChg chg="modSp mod">
        <pc:chgData name="Igor Kos" userId="be0f57e18c3d28c4" providerId="LiveId" clId="{4C5E7F2C-A7B3-4CFC-B6F1-0CD05AA2F826}" dt="2025-03-24T15:29:26.259" v="664" actId="12"/>
        <pc:sldMkLst>
          <pc:docMk/>
          <pc:sldMk cId="2020097404" sldId="301"/>
        </pc:sldMkLst>
        <pc:spChg chg="mod">
          <ac:chgData name="Igor Kos" userId="be0f57e18c3d28c4" providerId="LiveId" clId="{4C5E7F2C-A7B3-4CFC-B6F1-0CD05AA2F826}" dt="2025-03-24T15:28:52.523" v="657"/>
          <ac:spMkLst>
            <pc:docMk/>
            <pc:sldMk cId="2020097404" sldId="301"/>
            <ac:spMk id="2" creationId="{53398D8E-2A35-4C70-4B5D-B147839B398B}"/>
          </ac:spMkLst>
        </pc:spChg>
        <pc:spChg chg="mod">
          <ac:chgData name="Igor Kos" userId="be0f57e18c3d28c4" providerId="LiveId" clId="{4C5E7F2C-A7B3-4CFC-B6F1-0CD05AA2F826}" dt="2025-03-24T15:29:26.259" v="664" actId="12"/>
          <ac:spMkLst>
            <pc:docMk/>
            <pc:sldMk cId="2020097404" sldId="301"/>
            <ac:spMk id="4" creationId="{D5ABCD4D-5E1E-326C-73E6-07608E9F3735}"/>
          </ac:spMkLst>
        </pc:spChg>
      </pc:sldChg>
      <pc:sldChg chg="modSp mod">
        <pc:chgData name="Igor Kos" userId="be0f57e18c3d28c4" providerId="LiveId" clId="{4C5E7F2C-A7B3-4CFC-B6F1-0CD05AA2F826}" dt="2025-03-24T15:28:36.035" v="656" actId="1076"/>
        <pc:sldMkLst>
          <pc:docMk/>
          <pc:sldMk cId="513470103" sldId="302"/>
        </pc:sldMkLst>
        <pc:spChg chg="mod">
          <ac:chgData name="Igor Kos" userId="be0f57e18c3d28c4" providerId="LiveId" clId="{4C5E7F2C-A7B3-4CFC-B6F1-0CD05AA2F826}" dt="2025-03-24T15:27:59.631" v="649"/>
          <ac:spMkLst>
            <pc:docMk/>
            <pc:sldMk cId="513470103" sldId="302"/>
            <ac:spMk id="2" creationId="{C7B18E77-D636-2FB3-F878-3C18ECEC1655}"/>
          </ac:spMkLst>
        </pc:spChg>
        <pc:spChg chg="mod">
          <ac:chgData name="Igor Kos" userId="be0f57e18c3d28c4" providerId="LiveId" clId="{4C5E7F2C-A7B3-4CFC-B6F1-0CD05AA2F826}" dt="2025-03-24T15:28:36.035" v="656" actId="1076"/>
          <ac:spMkLst>
            <pc:docMk/>
            <pc:sldMk cId="513470103" sldId="302"/>
            <ac:spMk id="4" creationId="{94F3F279-8714-0A3A-39ED-642B4B526071}"/>
          </ac:spMkLst>
        </pc:spChg>
      </pc:sldChg>
      <pc:sldChg chg="modSp mod">
        <pc:chgData name="Igor Kos" userId="be0f57e18c3d28c4" providerId="LiveId" clId="{4C5E7F2C-A7B3-4CFC-B6F1-0CD05AA2F826}" dt="2025-03-24T15:27:38.467" v="648" actId="1076"/>
        <pc:sldMkLst>
          <pc:docMk/>
          <pc:sldMk cId="876969627" sldId="303"/>
        </pc:sldMkLst>
        <pc:spChg chg="mod">
          <ac:chgData name="Igor Kos" userId="be0f57e18c3d28c4" providerId="LiveId" clId="{4C5E7F2C-A7B3-4CFC-B6F1-0CD05AA2F826}" dt="2025-03-24T15:27:05.047" v="641"/>
          <ac:spMkLst>
            <pc:docMk/>
            <pc:sldMk cId="876969627" sldId="303"/>
            <ac:spMk id="2" creationId="{CF6C8CA3-CEA2-7820-84D1-B0229B07BBD4}"/>
          </ac:spMkLst>
        </pc:spChg>
        <pc:spChg chg="mod">
          <ac:chgData name="Igor Kos" userId="be0f57e18c3d28c4" providerId="LiveId" clId="{4C5E7F2C-A7B3-4CFC-B6F1-0CD05AA2F826}" dt="2025-03-24T15:27:38.467" v="648" actId="1076"/>
          <ac:spMkLst>
            <pc:docMk/>
            <pc:sldMk cId="876969627" sldId="303"/>
            <ac:spMk id="4" creationId="{A6A119C6-FA16-7578-008B-7DC29704D4AF}"/>
          </ac:spMkLst>
        </pc:spChg>
      </pc:sldChg>
      <pc:sldChg chg="modSp mod ord">
        <pc:chgData name="Igor Kos" userId="be0f57e18c3d28c4" providerId="LiveId" clId="{4C5E7F2C-A7B3-4CFC-B6F1-0CD05AA2F826}" dt="2025-03-24T15:26:49.314" v="640"/>
        <pc:sldMkLst>
          <pc:docMk/>
          <pc:sldMk cId="1385505386" sldId="304"/>
        </pc:sldMkLst>
        <pc:spChg chg="mod">
          <ac:chgData name="Igor Kos" userId="be0f57e18c3d28c4" providerId="LiveId" clId="{4C5E7F2C-A7B3-4CFC-B6F1-0CD05AA2F826}" dt="2025-03-24T15:25:56.133" v="631"/>
          <ac:spMkLst>
            <pc:docMk/>
            <pc:sldMk cId="1385505386" sldId="304"/>
            <ac:spMk id="2" creationId="{38336748-8D97-E5FB-5AE5-B352866571A5}"/>
          </ac:spMkLst>
        </pc:spChg>
        <pc:spChg chg="mod">
          <ac:chgData name="Igor Kos" userId="be0f57e18c3d28c4" providerId="LiveId" clId="{4C5E7F2C-A7B3-4CFC-B6F1-0CD05AA2F826}" dt="2025-03-24T15:26:37.942" v="638" actId="1076"/>
          <ac:spMkLst>
            <pc:docMk/>
            <pc:sldMk cId="1385505386" sldId="304"/>
            <ac:spMk id="4" creationId="{E62D34D0-41C1-794E-150C-152BEFD36DF1}"/>
          </ac:spMkLst>
        </pc:spChg>
      </pc:sldChg>
      <pc:sldChg chg="modSp mod">
        <pc:chgData name="Igor Kos" userId="be0f57e18c3d28c4" providerId="LiveId" clId="{4C5E7F2C-A7B3-4CFC-B6F1-0CD05AA2F826}" dt="2025-03-24T15:25:38.537" v="630" actId="1076"/>
        <pc:sldMkLst>
          <pc:docMk/>
          <pc:sldMk cId="3575270933" sldId="305"/>
        </pc:sldMkLst>
        <pc:spChg chg="mod">
          <ac:chgData name="Igor Kos" userId="be0f57e18c3d28c4" providerId="LiveId" clId="{4C5E7F2C-A7B3-4CFC-B6F1-0CD05AA2F826}" dt="2025-03-24T15:24:59.052" v="623"/>
          <ac:spMkLst>
            <pc:docMk/>
            <pc:sldMk cId="3575270933" sldId="305"/>
            <ac:spMk id="2" creationId="{AB299BFD-7878-0051-9328-BA0932714C3C}"/>
          </ac:spMkLst>
        </pc:spChg>
        <pc:spChg chg="mod">
          <ac:chgData name="Igor Kos" userId="be0f57e18c3d28c4" providerId="LiveId" clId="{4C5E7F2C-A7B3-4CFC-B6F1-0CD05AA2F826}" dt="2025-03-24T15:25:38.537" v="630" actId="1076"/>
          <ac:spMkLst>
            <pc:docMk/>
            <pc:sldMk cId="3575270933" sldId="305"/>
            <ac:spMk id="4" creationId="{464C666B-2AEE-B135-C97F-C0693E470074}"/>
          </ac:spMkLst>
        </pc:spChg>
      </pc:sldChg>
      <pc:sldChg chg="modSp mod">
        <pc:chgData name="Igor Kos" userId="be0f57e18c3d28c4" providerId="LiveId" clId="{4C5E7F2C-A7B3-4CFC-B6F1-0CD05AA2F826}" dt="2025-03-24T15:22:45.457" v="608" actId="207"/>
        <pc:sldMkLst>
          <pc:docMk/>
          <pc:sldMk cId="3523044114" sldId="306"/>
        </pc:sldMkLst>
        <pc:spChg chg="mod">
          <ac:chgData name="Igor Kos" userId="be0f57e18c3d28c4" providerId="LiveId" clId="{4C5E7F2C-A7B3-4CFC-B6F1-0CD05AA2F826}" dt="2025-03-24T15:22:12.709" v="601"/>
          <ac:spMkLst>
            <pc:docMk/>
            <pc:sldMk cId="3523044114" sldId="306"/>
            <ac:spMk id="2" creationId="{8EF3AC7D-DD98-D612-14AF-B79506EF543A}"/>
          </ac:spMkLst>
        </pc:spChg>
        <pc:spChg chg="mod">
          <ac:chgData name="Igor Kos" userId="be0f57e18c3d28c4" providerId="LiveId" clId="{4C5E7F2C-A7B3-4CFC-B6F1-0CD05AA2F826}" dt="2025-03-24T15:22:45.457" v="608" actId="207"/>
          <ac:spMkLst>
            <pc:docMk/>
            <pc:sldMk cId="3523044114" sldId="306"/>
            <ac:spMk id="4" creationId="{B1A3AFDF-4DA9-8FFA-5B62-3F58A90163E6}"/>
          </ac:spMkLst>
        </pc:spChg>
      </pc:sldChg>
      <pc:sldChg chg="modSp mod">
        <pc:chgData name="Igor Kos" userId="be0f57e18c3d28c4" providerId="LiveId" clId="{4C5E7F2C-A7B3-4CFC-B6F1-0CD05AA2F826}" dt="2025-03-24T15:22:00.280" v="600" actId="1076"/>
        <pc:sldMkLst>
          <pc:docMk/>
          <pc:sldMk cId="824280859" sldId="307"/>
        </pc:sldMkLst>
        <pc:spChg chg="mod">
          <ac:chgData name="Igor Kos" userId="be0f57e18c3d28c4" providerId="LiveId" clId="{4C5E7F2C-A7B3-4CFC-B6F1-0CD05AA2F826}" dt="2025-03-24T15:22:00.280" v="600" actId="1076"/>
          <ac:spMkLst>
            <pc:docMk/>
            <pc:sldMk cId="824280859" sldId="307"/>
            <ac:spMk id="2" creationId="{C4C4ADBA-3C83-3355-7938-9DAEF9DB2CE7}"/>
          </ac:spMkLst>
        </pc:spChg>
        <pc:spChg chg="mod">
          <ac:chgData name="Igor Kos" userId="be0f57e18c3d28c4" providerId="LiveId" clId="{4C5E7F2C-A7B3-4CFC-B6F1-0CD05AA2F826}" dt="2025-03-24T15:21:25.261" v="595" actId="1076"/>
          <ac:spMkLst>
            <pc:docMk/>
            <pc:sldMk cId="824280859" sldId="307"/>
            <ac:spMk id="4" creationId="{9DCD3E6E-D78D-E9A2-37EA-072152672ADB}"/>
          </ac:spMkLst>
        </pc:spChg>
      </pc:sldChg>
      <pc:sldChg chg="modSp mod">
        <pc:chgData name="Igor Kos" userId="be0f57e18c3d28c4" providerId="LiveId" clId="{4C5E7F2C-A7B3-4CFC-B6F1-0CD05AA2F826}" dt="2025-03-24T15:21:47.004" v="597" actId="27636"/>
        <pc:sldMkLst>
          <pc:docMk/>
          <pc:sldMk cId="3021115064" sldId="308"/>
        </pc:sldMkLst>
        <pc:spChg chg="mod">
          <ac:chgData name="Igor Kos" userId="be0f57e18c3d28c4" providerId="LiveId" clId="{4C5E7F2C-A7B3-4CFC-B6F1-0CD05AA2F826}" dt="2025-03-24T15:21:47.004" v="597" actId="27636"/>
          <ac:spMkLst>
            <pc:docMk/>
            <pc:sldMk cId="3021115064" sldId="308"/>
            <ac:spMk id="2" creationId="{66902CB5-8E9C-622C-2207-CBFFF8757B94}"/>
          </ac:spMkLst>
        </pc:spChg>
        <pc:spChg chg="mod">
          <ac:chgData name="Igor Kos" userId="be0f57e18c3d28c4" providerId="LiveId" clId="{4C5E7F2C-A7B3-4CFC-B6F1-0CD05AA2F826}" dt="2025-03-24T15:19:56.649" v="578" actId="255"/>
          <ac:spMkLst>
            <pc:docMk/>
            <pc:sldMk cId="3021115064" sldId="308"/>
            <ac:spMk id="4" creationId="{CD073514-51E3-8DCE-3A34-78A1A2651E86}"/>
          </ac:spMkLst>
        </pc:spChg>
      </pc:sldChg>
      <pc:sldChg chg="addSp modSp mod">
        <pc:chgData name="Igor Kos" userId="be0f57e18c3d28c4" providerId="LiveId" clId="{4C5E7F2C-A7B3-4CFC-B6F1-0CD05AA2F826}" dt="2025-03-24T15:51:06.097" v="739" actId="1076"/>
        <pc:sldMkLst>
          <pc:docMk/>
          <pc:sldMk cId="2798918482" sldId="309"/>
        </pc:sldMkLst>
        <pc:spChg chg="mod">
          <ac:chgData name="Igor Kos" userId="be0f57e18c3d28c4" providerId="LiveId" clId="{4C5E7F2C-A7B3-4CFC-B6F1-0CD05AA2F826}" dt="2025-03-24T15:46:04.791" v="723"/>
          <ac:spMkLst>
            <pc:docMk/>
            <pc:sldMk cId="2798918482" sldId="309"/>
            <ac:spMk id="2" creationId="{4D63F25A-859E-FB80-D4BF-60638D72500B}"/>
          </ac:spMkLst>
        </pc:spChg>
        <pc:spChg chg="mod">
          <ac:chgData name="Igor Kos" userId="be0f57e18c3d28c4" providerId="LiveId" clId="{4C5E7F2C-A7B3-4CFC-B6F1-0CD05AA2F826}" dt="2025-03-24T15:46:45.832" v="729" actId="1076"/>
          <ac:spMkLst>
            <pc:docMk/>
            <pc:sldMk cId="2798918482" sldId="309"/>
            <ac:spMk id="4" creationId="{94F99A03-CDF4-0E1E-435D-6BA88118B18B}"/>
          </ac:spMkLst>
        </pc:spChg>
        <pc:spChg chg="add mod">
          <ac:chgData name="Igor Kos" userId="be0f57e18c3d28c4" providerId="LiveId" clId="{4C5E7F2C-A7B3-4CFC-B6F1-0CD05AA2F826}" dt="2025-03-24T15:51:06.097" v="739" actId="1076"/>
          <ac:spMkLst>
            <pc:docMk/>
            <pc:sldMk cId="2798918482" sldId="309"/>
            <ac:spMk id="8" creationId="{B5EDD20E-533C-2F18-A2EC-3508C66F9921}"/>
          </ac:spMkLst>
        </pc:spChg>
      </pc:sldChg>
      <pc:sldChg chg="modSp mod">
        <pc:chgData name="Igor Kos" userId="be0f57e18c3d28c4" providerId="LiveId" clId="{4C5E7F2C-A7B3-4CFC-B6F1-0CD05AA2F826}" dt="2025-03-24T15:45:19.579" v="722" actId="1076"/>
        <pc:sldMkLst>
          <pc:docMk/>
          <pc:sldMk cId="3338511907" sldId="310"/>
        </pc:sldMkLst>
        <pc:spChg chg="mod">
          <ac:chgData name="Igor Kos" userId="be0f57e18c3d28c4" providerId="LiveId" clId="{4C5E7F2C-A7B3-4CFC-B6F1-0CD05AA2F826}" dt="2025-03-24T15:44:41.353" v="716"/>
          <ac:spMkLst>
            <pc:docMk/>
            <pc:sldMk cId="3338511907" sldId="310"/>
            <ac:spMk id="2" creationId="{C4EB35AA-2973-F837-69EA-F3E1182B7FA2}"/>
          </ac:spMkLst>
        </pc:spChg>
        <pc:spChg chg="mod">
          <ac:chgData name="Igor Kos" userId="be0f57e18c3d28c4" providerId="LiveId" clId="{4C5E7F2C-A7B3-4CFC-B6F1-0CD05AA2F826}" dt="2025-03-24T15:45:19.579" v="722" actId="1076"/>
          <ac:spMkLst>
            <pc:docMk/>
            <pc:sldMk cId="3338511907" sldId="310"/>
            <ac:spMk id="4" creationId="{FDD93894-82AE-3D1A-C2D4-E44F4DA420E2}"/>
          </ac:spMkLst>
        </pc:spChg>
      </pc:sldChg>
      <pc:sldChg chg="modSp mod">
        <pc:chgData name="Igor Kos" userId="be0f57e18c3d28c4" providerId="LiveId" clId="{4C5E7F2C-A7B3-4CFC-B6F1-0CD05AA2F826}" dt="2025-03-24T15:44:24.769" v="715" actId="1076"/>
        <pc:sldMkLst>
          <pc:docMk/>
          <pc:sldMk cId="2884358469" sldId="311"/>
        </pc:sldMkLst>
        <pc:spChg chg="mod">
          <ac:chgData name="Igor Kos" userId="be0f57e18c3d28c4" providerId="LiveId" clId="{4C5E7F2C-A7B3-4CFC-B6F1-0CD05AA2F826}" dt="2025-03-24T15:43:50.970" v="709"/>
          <ac:spMkLst>
            <pc:docMk/>
            <pc:sldMk cId="2884358469" sldId="311"/>
            <ac:spMk id="2" creationId="{7A8D645C-D064-B99B-A3D0-DE08B7123256}"/>
          </ac:spMkLst>
        </pc:spChg>
        <pc:spChg chg="mod">
          <ac:chgData name="Igor Kos" userId="be0f57e18c3d28c4" providerId="LiveId" clId="{4C5E7F2C-A7B3-4CFC-B6F1-0CD05AA2F826}" dt="2025-03-24T15:44:24.769" v="715" actId="1076"/>
          <ac:spMkLst>
            <pc:docMk/>
            <pc:sldMk cId="2884358469" sldId="311"/>
            <ac:spMk id="4" creationId="{3C4D3307-11A0-EC44-BCAD-065BDE15036D}"/>
          </ac:spMkLst>
        </pc:spChg>
      </pc:sldChg>
      <pc:sldChg chg="modSp mod">
        <pc:chgData name="Igor Kos" userId="be0f57e18c3d28c4" providerId="LiveId" clId="{4C5E7F2C-A7B3-4CFC-B6F1-0CD05AA2F826}" dt="2025-03-24T15:43:33.405" v="708" actId="1076"/>
        <pc:sldMkLst>
          <pc:docMk/>
          <pc:sldMk cId="2878460302" sldId="312"/>
        </pc:sldMkLst>
        <pc:spChg chg="mod">
          <ac:chgData name="Igor Kos" userId="be0f57e18c3d28c4" providerId="LiveId" clId="{4C5E7F2C-A7B3-4CFC-B6F1-0CD05AA2F826}" dt="2025-03-24T15:42:59.934" v="702"/>
          <ac:spMkLst>
            <pc:docMk/>
            <pc:sldMk cId="2878460302" sldId="312"/>
            <ac:spMk id="2" creationId="{B080DD8B-30E8-F0B4-7B42-28B2906321DE}"/>
          </ac:spMkLst>
        </pc:spChg>
        <pc:spChg chg="mod">
          <ac:chgData name="Igor Kos" userId="be0f57e18c3d28c4" providerId="LiveId" clId="{4C5E7F2C-A7B3-4CFC-B6F1-0CD05AA2F826}" dt="2025-03-24T15:43:33.405" v="708" actId="1076"/>
          <ac:spMkLst>
            <pc:docMk/>
            <pc:sldMk cId="2878460302" sldId="312"/>
            <ac:spMk id="4" creationId="{78BF8EEF-9109-E5F3-A8BF-0526C7717CD4}"/>
          </ac:spMkLst>
        </pc:spChg>
      </pc:sldChg>
      <pc:sldChg chg="modSp mod">
        <pc:chgData name="Igor Kos" userId="be0f57e18c3d28c4" providerId="LiveId" clId="{4C5E7F2C-A7B3-4CFC-B6F1-0CD05AA2F826}" dt="2025-03-24T15:42:42.993" v="701" actId="1076"/>
        <pc:sldMkLst>
          <pc:docMk/>
          <pc:sldMk cId="3618329529" sldId="313"/>
        </pc:sldMkLst>
        <pc:spChg chg="mod">
          <ac:chgData name="Igor Kos" userId="be0f57e18c3d28c4" providerId="LiveId" clId="{4C5E7F2C-A7B3-4CFC-B6F1-0CD05AA2F826}" dt="2025-03-24T15:42:02.558" v="695"/>
          <ac:spMkLst>
            <pc:docMk/>
            <pc:sldMk cId="3618329529" sldId="313"/>
            <ac:spMk id="2" creationId="{528D1722-29FB-5254-5609-FAFD420054C9}"/>
          </ac:spMkLst>
        </pc:spChg>
        <pc:spChg chg="mod">
          <ac:chgData name="Igor Kos" userId="be0f57e18c3d28c4" providerId="LiveId" clId="{4C5E7F2C-A7B3-4CFC-B6F1-0CD05AA2F826}" dt="2025-03-24T15:42:42.993" v="701" actId="1076"/>
          <ac:spMkLst>
            <pc:docMk/>
            <pc:sldMk cId="3618329529" sldId="313"/>
            <ac:spMk id="4" creationId="{0806BA9C-C618-5195-F762-8C3589F315B4}"/>
          </ac:spMkLst>
        </pc:spChg>
      </pc:sldChg>
      <pc:sldChg chg="modSp mod">
        <pc:chgData name="Igor Kos" userId="be0f57e18c3d28c4" providerId="LiveId" clId="{4C5E7F2C-A7B3-4CFC-B6F1-0CD05AA2F826}" dt="2025-03-24T15:41:41.462" v="694" actId="1076"/>
        <pc:sldMkLst>
          <pc:docMk/>
          <pc:sldMk cId="1555935000" sldId="314"/>
        </pc:sldMkLst>
        <pc:spChg chg="mod">
          <ac:chgData name="Igor Kos" userId="be0f57e18c3d28c4" providerId="LiveId" clId="{4C5E7F2C-A7B3-4CFC-B6F1-0CD05AA2F826}" dt="2025-03-24T15:41:06.981" v="688"/>
          <ac:spMkLst>
            <pc:docMk/>
            <pc:sldMk cId="1555935000" sldId="314"/>
            <ac:spMk id="2" creationId="{26F30EA9-570E-40B4-3B8C-DB591AC2272A}"/>
          </ac:spMkLst>
        </pc:spChg>
        <pc:spChg chg="mod">
          <ac:chgData name="Igor Kos" userId="be0f57e18c3d28c4" providerId="LiveId" clId="{4C5E7F2C-A7B3-4CFC-B6F1-0CD05AA2F826}" dt="2025-03-24T15:41:41.462" v="694" actId="1076"/>
          <ac:spMkLst>
            <pc:docMk/>
            <pc:sldMk cId="1555935000" sldId="314"/>
            <ac:spMk id="4" creationId="{75FD0979-D9E4-0B02-A88A-91290950FCC2}"/>
          </ac:spMkLst>
        </pc:spChg>
      </pc:sldChg>
      <pc:sldChg chg="modSp mod">
        <pc:chgData name="Igor Kos" userId="be0f57e18c3d28c4" providerId="LiveId" clId="{4C5E7F2C-A7B3-4CFC-B6F1-0CD05AA2F826}" dt="2025-03-24T15:39:03.491" v="687" actId="14100"/>
        <pc:sldMkLst>
          <pc:docMk/>
          <pc:sldMk cId="2761628636" sldId="315"/>
        </pc:sldMkLst>
        <pc:spChg chg="mod">
          <ac:chgData name="Igor Kos" userId="be0f57e18c3d28c4" providerId="LiveId" clId="{4C5E7F2C-A7B3-4CFC-B6F1-0CD05AA2F826}" dt="2025-03-24T15:38:00.014" v="675"/>
          <ac:spMkLst>
            <pc:docMk/>
            <pc:sldMk cId="2761628636" sldId="315"/>
            <ac:spMk id="2" creationId="{86A9A21B-61EE-B8C8-4B6D-16AEE480E501}"/>
          </ac:spMkLst>
        </pc:spChg>
        <pc:spChg chg="mod">
          <ac:chgData name="Igor Kos" userId="be0f57e18c3d28c4" providerId="LiveId" clId="{4C5E7F2C-A7B3-4CFC-B6F1-0CD05AA2F826}" dt="2025-03-24T15:38:58.659" v="686" actId="27636"/>
          <ac:spMkLst>
            <pc:docMk/>
            <pc:sldMk cId="2761628636" sldId="315"/>
            <ac:spMk id="4" creationId="{223D1731-9C16-EA1C-2FF0-55AC7F305B8D}"/>
          </ac:spMkLst>
        </pc:spChg>
        <pc:picChg chg="mod">
          <ac:chgData name="Igor Kos" userId="be0f57e18c3d28c4" providerId="LiveId" clId="{4C5E7F2C-A7B3-4CFC-B6F1-0CD05AA2F826}" dt="2025-03-24T15:39:03.491" v="687" actId="14100"/>
          <ac:picMkLst>
            <pc:docMk/>
            <pc:sldMk cId="2761628636" sldId="315"/>
            <ac:picMk id="3" creationId="{60400B61-163F-E4FB-32AD-B00F062F20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1B40F337-BFE0-2399-80E2-3EC108C97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3A51966-971C-0955-220E-C72B2D71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CC5A-A83F-47FC-B966-F709BDB0332F}" type="datetimeFigureOut">
              <a:rPr lang="sl-SI" smtClean="0"/>
              <a:t>12. 05. 2026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A28FE88-3118-C14B-8CB3-E5128A359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914809-90E9-4EB2-600A-DEB977905D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53F8-14CD-4828-A716-9AEB99F421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623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7E6-2B43-4D07-B3D8-71E5A53BA999}" type="datetimeFigureOut">
              <a:rPr lang="sl-SI" smtClean="0"/>
              <a:t>12. 05. 2026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4890-7246-46F2-9856-F0B1D8C797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30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4739F8-63C9-FA26-189D-273AD34EF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0E759F-F2C9-F0FE-5782-D37850DE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254" y="1274885"/>
            <a:ext cx="3516924" cy="4457700"/>
          </a:xfrm>
        </p:spPr>
        <p:txBody>
          <a:bodyPr anchor="ctr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0A2F33-0AA5-1E31-2146-F538DC538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4213078"/>
            <a:ext cx="5050564" cy="133314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574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BC0D7-5072-3453-33F4-6ED4D47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504059"/>
            <a:ext cx="2943225" cy="2886757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28FC2D-D517-69C1-6D9C-36FB4BA3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10A20B-12A8-0695-7B5F-95847AD7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4527342"/>
            <a:ext cx="2943225" cy="135873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1BB84D-686E-F88A-4B80-CAC631B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E1BE56-F660-5BC1-6DBE-7D933364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34F433-05C8-A763-2D9A-73CFAC6E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FC6756-4DAB-6879-4600-5F7FD1C4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5088533-9B09-D5CC-3FCB-30875EE9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84E66FC-A276-89E6-D83E-6DB24F88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BA4CD2-7A88-1797-E039-F95F2297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FFC6756-4DAB-6879-4600-5F7FD1C4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BA4CD2-7A88-1797-E039-F95F2297D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03" y="2140721"/>
            <a:ext cx="3819970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404" y="3837062"/>
            <a:ext cx="3819970" cy="203192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17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9DB9C4-A83E-C235-869F-59F7BAEE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02" y="4281443"/>
            <a:ext cx="10263501" cy="1059678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5683D7-BC81-0931-BC72-FF817569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404" y="5452217"/>
            <a:ext cx="5087596" cy="905853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54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0FC43C9E-352C-97E7-A1E3-9C19753F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609" y="1230595"/>
            <a:ext cx="3255948" cy="3597780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416A0B8-CCA3-DD5C-09AB-6B61EAF85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 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E759F-F2C9-F0FE-5782-D37850DE1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3541"/>
            <a:ext cx="9144000" cy="2512464"/>
          </a:xfrm>
        </p:spPr>
        <p:txBody>
          <a:bodyPr anchor="ctr">
            <a:normAutofit/>
          </a:bodyPr>
          <a:lstStyle>
            <a:lvl1pPr algn="ctr"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0A2F33-0AA5-1E31-2146-F538DC538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462"/>
            <a:ext cx="9144000" cy="1341689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A4C4E9D7-3389-5EA0-659A-5513BFA5D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5" y="824555"/>
            <a:ext cx="2258431" cy="7021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B8E85D-4696-40B8-EA46-9D2165F6DB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7" y="824554"/>
            <a:ext cx="6240898" cy="7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D7DFED-FF47-D16C-B8BF-71D4D66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73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17FCA5-5CD8-26DF-9583-BB071341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2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20000"/>
              </a:lnSpc>
              <a:buClr>
                <a:schemeClr val="accent1"/>
              </a:buClr>
              <a:buFont typeface="Segoe UI" panose="020B0502040204020203" pitchFamily="34" charset="0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05F792-DC29-4F38-9219-CD2C64A9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F5FA30-B000-4121-2542-BA94303E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0AC477E-4EFC-4133-BC97-9145F3507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BC65DA-6043-72D7-6736-815EC99B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745648-8CEB-DCE0-EBA0-A12FC8C1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5B648F-980E-ACB0-E55E-E7926259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9C784A-8030-16E6-A3F0-375E9DAD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B288D70-63FD-14D6-3251-AD183DF61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273001-2280-86DC-3505-8873BE84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126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171E76-3238-CE7A-DC91-C33D074AE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FDAB6EF-95C9-AD97-EE72-27DABDD8A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D291AF3-D5E6-A604-14DE-773A3296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B647D27-1DFD-A22E-BA05-A98A469D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089B716-A450-1B69-1AB0-E335D6EC7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DA0CA5-5021-75FB-209E-C4CB3CE3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888391-D2E0-0222-1D3B-6EF8EC1F7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E2258FB-CA7A-AF25-E2C3-316E5B736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2103079-EE19-A517-A521-CAB9EE5E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ECC6F2D-D7C3-ED16-FC37-86F74387E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215FF4E-79EF-4088-6962-8D6D59E8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96186DB-1700-06D6-D668-045C7542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1ABB548-10D6-B9C8-EA0B-262C7465CA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EC02E2-3B34-9BD8-63E9-2340E01F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56178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F53A377-7956-A1E9-BDC9-F307FCB0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D2A517-4CDA-8FB9-B202-3895CD74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3FF3ED-34F7-D18C-107D-70C260AF9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3B0F048-6F1E-401A-AB37-7C5B89F3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139C9A-53A4-279E-AD09-858798CED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BBC0D7-5072-3453-33F4-6ED4D47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28FC2D-D517-69C1-6D9C-36FB4BA3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C10A20B-12A8-0695-7B5F-95847AD7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1BB84D-686E-F88A-4B80-CAC631BB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DE1BE56-F660-5BC1-6DBE-7D933364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34F433-05C8-A763-2D9A-73CFAC6E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4832"/>
            <a:ext cx="1404000" cy="13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4F2DCBD-343E-73BF-27D9-5539553C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60DAA7F-B60E-F2C7-30ED-37FC569F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91290F-54B6-4663-7AEB-322891E3F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9E6659-92C4-0023-3F43-9762776C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4EDC-53F5-421C-8A18-9A44505F1D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5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4" r:id="rId10"/>
    <p:sldLayoutId id="2147483657" r:id="rId11"/>
    <p:sldLayoutId id="2147483663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barbara.dmitrovic@ozs.si" TargetMode="External"/><Relationship Id="rId7" Type="http://schemas.openxmlformats.org/officeDocument/2006/relationships/image" Target="../media/image13.png"/><Relationship Id="rId2" Type="http://schemas.openxmlformats.org/officeDocument/2006/relationships/hyperlink" Target="mailto:edina.babnik@ozs.si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9D7E7-E954-2B05-79C1-103C502D5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401" y="2128103"/>
            <a:ext cx="3860800" cy="2951242"/>
          </a:xfrm>
        </p:spPr>
        <p:txBody>
          <a:bodyPr>
            <a:normAutofit fontScale="90000"/>
          </a:bodyPr>
          <a:lstStyle/>
          <a:p>
            <a:r>
              <a:rPr lang="sl-SI" sz="4400" dirty="0"/>
              <a:t>Upravljanje z embalažo - Nova uredba EU o embalaži in odpadni embalaži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929AB7-C11A-A62A-0C3C-FC1DF2B01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sl-SI" b="1" dirty="0"/>
              <a:t>Predavateljica: Janja Sitar, </a:t>
            </a:r>
            <a:r>
              <a:rPr lang="sl-SI" b="1" dirty="0" err="1"/>
              <a:t>Recikel</a:t>
            </a:r>
            <a:endParaRPr lang="sl-SI" b="1" dirty="0"/>
          </a:p>
          <a:p>
            <a:pPr algn="r"/>
            <a:r>
              <a:rPr lang="sl-SI" b="1" dirty="0"/>
              <a:t>13.5.2026</a:t>
            </a:r>
            <a:r>
              <a:rPr lang="sl-SI" b="1"/>
              <a:t>, Zoom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62646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FE948-3A85-BE0D-2F0F-9CD3BC9A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504059"/>
            <a:ext cx="2943225" cy="877191"/>
          </a:xfrm>
        </p:spPr>
        <p:txBody>
          <a:bodyPr>
            <a:normAutofit/>
          </a:bodyPr>
          <a:lstStyle/>
          <a:p>
            <a:r>
              <a:rPr lang="sl-SI" sz="5000" dirty="0"/>
              <a:t>Anketa</a:t>
            </a:r>
          </a:p>
        </p:txBody>
      </p:sp>
      <p:pic>
        <p:nvPicPr>
          <p:cNvPr id="20" name="Označba mesta vsebine 19">
            <a:extLst>
              <a:ext uri="{FF2B5EF4-FFF2-40B4-BE49-F238E27FC236}">
                <a16:creationId xmlns:a16="http://schemas.microsoft.com/office/drawing/2014/main" id="{03D6AF64-9C95-8194-4257-C42D671C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"/>
            <a:ext cx="6096000" cy="6842448"/>
          </a:xfrm>
        </p:spPr>
      </p:pic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1B10EAD-C8CB-FE9A-AA24-013C09503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2432050"/>
            <a:ext cx="3113340" cy="3454030"/>
          </a:xfrm>
        </p:spPr>
        <p:txBody>
          <a:bodyPr>
            <a:normAutofit fontScale="85000" lnSpcReduction="10000"/>
          </a:bodyPr>
          <a:lstStyle/>
          <a:p>
            <a:r>
              <a:rPr lang="sl-SI" sz="2400" dirty="0"/>
              <a:t>Vaše mnenje nam zelo veliko pomeni, prosimo </a:t>
            </a:r>
            <a:r>
              <a:rPr lang="sl-SI" sz="2400" b="1" dirty="0"/>
              <a:t>ocenite dogodek preko QR kode</a:t>
            </a:r>
            <a:r>
              <a:rPr lang="sl-SI" sz="2400" dirty="0"/>
              <a:t>, saj nam s tem pomagate pri razvoju izobraževalnih vsebin v okviru SCKG.</a:t>
            </a:r>
          </a:p>
          <a:p>
            <a:r>
              <a:rPr lang="sl-SI" sz="2400" b="1" dirty="0">
                <a:solidFill>
                  <a:schemeClr val="accent6"/>
                </a:solidFill>
              </a:rPr>
              <a:t>Izberite današnji datum!</a:t>
            </a:r>
          </a:p>
          <a:p>
            <a:r>
              <a:rPr lang="sl-SI" sz="2400" dirty="0"/>
              <a:t> </a:t>
            </a:r>
          </a:p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1ECA3E6-2380-0187-135A-FFADAF2C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B4EDC-53F5-421C-8A18-9A44505F1D22}" type="slidenum">
              <a:rPr lang="sl-SI" smtClean="0"/>
              <a:t>2</a:t>
            </a:fld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3CBC397-3137-DDB8-1707-B75D683D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09" y="1613939"/>
            <a:ext cx="4272141" cy="427214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581C671-AD27-F422-73E3-13150901F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9" y="6280876"/>
            <a:ext cx="5773197" cy="5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82C36-CEEA-4F82-864A-E618FD42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BE862-3095-D578-A571-5BA0D8C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10" y="1872359"/>
            <a:ext cx="3589590" cy="877191"/>
          </a:xfrm>
        </p:spPr>
        <p:txBody>
          <a:bodyPr>
            <a:normAutofit fontScale="90000"/>
          </a:bodyPr>
          <a:lstStyle/>
          <a:p>
            <a:r>
              <a:rPr lang="sl-SI" sz="5000" dirty="0"/>
              <a:t>Stopite v stik z nami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12C247-3342-9CDB-6AB8-45E61E332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0" y="2838450"/>
            <a:ext cx="4097590" cy="336513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500" dirty="0"/>
              <a:t>Edina Babnik, </a:t>
            </a:r>
            <a:r>
              <a:rPr lang="sl-SI" sz="3500" dirty="0">
                <a:hlinkClick r:id="rId2"/>
              </a:rPr>
              <a:t>edina.babnik@ozs.si</a:t>
            </a:r>
            <a:endParaRPr lang="sl-SI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500" dirty="0"/>
              <a:t>Barbara Dmitrovič, </a:t>
            </a:r>
            <a:r>
              <a:rPr lang="sl-SI" sz="3500" dirty="0">
                <a:hlinkClick r:id="rId3"/>
              </a:rPr>
              <a:t>barbara.dmitrovic@ozs.si</a:t>
            </a:r>
            <a:endParaRPr lang="sl-SI" sz="3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3500" dirty="0"/>
          </a:p>
          <a:p>
            <a:pPr algn="ctr"/>
            <a:r>
              <a:rPr lang="sl-SI" sz="3500" dirty="0"/>
              <a:t>www.sckg.si</a:t>
            </a:r>
          </a:p>
          <a:p>
            <a:endParaRPr lang="sl-SI" sz="3100" dirty="0"/>
          </a:p>
          <a:p>
            <a:r>
              <a:rPr lang="sl-SI" sz="3100" dirty="0"/>
              <a:t> </a:t>
            </a:r>
          </a:p>
          <a:p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A1D6E8-02CE-2611-448E-ACA624F0C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09" y="1613939"/>
            <a:ext cx="4272141" cy="4272141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3D19C00D-DEE8-6DAE-CE98-ADB8ABB7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9" name="Slika 8" descr="Slika, ki vsebuje besede nebo, oblak, drevo, besedilo&#10;&#10;Vsebina, ustvarjena z UI, morda ni pravilna.">
            <a:extLst>
              <a:ext uri="{FF2B5EF4-FFF2-40B4-BE49-F238E27FC236}">
                <a16:creationId xmlns:a16="http://schemas.microsoft.com/office/drawing/2014/main" id="{647AD869-6EBD-0919-7082-A72BD2E3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193361" cy="2940050"/>
          </a:xfrm>
          <a:prstGeom prst="rect">
            <a:avLst/>
          </a:prstGeom>
        </p:spPr>
      </p:pic>
      <p:pic>
        <p:nvPicPr>
          <p:cNvPr id="11" name="Slika 10" descr="Slika, ki vsebuje besede logotip, simbol, pisava, bela&#10;&#10;Vsebina, ustvarjena z UI, morda ni pravilna.">
            <a:extLst>
              <a:ext uri="{FF2B5EF4-FFF2-40B4-BE49-F238E27FC236}">
                <a16:creationId xmlns:a16="http://schemas.microsoft.com/office/drawing/2014/main" id="{B6F582E9-6787-1780-B7A3-C8AA3ED98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23" y="5365987"/>
            <a:ext cx="1180528" cy="520093"/>
          </a:xfrm>
          <a:prstGeom prst="rect">
            <a:avLst/>
          </a:prstGeom>
        </p:spPr>
      </p:pic>
      <p:pic>
        <p:nvPicPr>
          <p:cNvPr id="13" name="Slika 12" descr="Slika, ki vsebuje besede vzorec, zelena, kvadrat, pravokotnik&#10;&#10;Vsebina, ustvarjena z UI, morda ni pravilna.">
            <a:extLst>
              <a:ext uri="{FF2B5EF4-FFF2-40B4-BE49-F238E27FC236}">
                <a16:creationId xmlns:a16="http://schemas.microsoft.com/office/drawing/2014/main" id="{329A9D72-BB98-C684-E6EB-CA595432F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4979" y="2412049"/>
            <a:ext cx="3911600" cy="34740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1153919-2B33-CFC5-76AA-D77B1CA2C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550" y="6292480"/>
            <a:ext cx="5250912" cy="4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4B870B9-6940-9115-2160-2D31D0E1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8188"/>
            <a:ext cx="12192000" cy="8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SCKG">
      <a:dk1>
        <a:srgbClr val="425563"/>
      </a:dk1>
      <a:lt1>
        <a:sysClr val="window" lastClr="FFFFFF"/>
      </a:lt1>
      <a:dk2>
        <a:srgbClr val="000000"/>
      </a:dk2>
      <a:lt2>
        <a:srgbClr val="E7E6E6"/>
      </a:lt2>
      <a:accent1>
        <a:srgbClr val="59AA47"/>
      </a:accent1>
      <a:accent2>
        <a:srgbClr val="42556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9AA47"/>
      </a:hlink>
      <a:folHlink>
        <a:srgbClr val="954F72"/>
      </a:folHlink>
    </a:clrScheme>
    <a:fontScheme name="SCKG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75C5ABA0-4232-46D5-9593-3A770DA4CF89}" vid="{B72BB54C-7653-40E4-9EEC-45041D4BAB4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SCKG_template2025</Template>
  <TotalTime>129</TotalTime>
  <Words>86</Words>
  <Application>Microsoft Office PowerPoint</Application>
  <PresentationFormat>Širokozaslonsko</PresentationFormat>
  <Paragraphs>15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Segoe UI</vt:lpstr>
      <vt:lpstr>Wingdings</vt:lpstr>
      <vt:lpstr>Officeova tema</vt:lpstr>
      <vt:lpstr>Upravljanje z embalažo - Nova uredba EU o embalaži in odpadni embalaži</vt:lpstr>
      <vt:lpstr>Anketa</vt:lpstr>
      <vt:lpstr>Stopite v stik z nami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 Tajnšek</dc:creator>
  <cp:lastModifiedBy>Barbara Dmitrović</cp:lastModifiedBy>
  <cp:revision>7</cp:revision>
  <dcterms:created xsi:type="dcterms:W3CDTF">2025-03-03T13:46:07Z</dcterms:created>
  <dcterms:modified xsi:type="dcterms:W3CDTF">2026-05-12T11:56:01Z</dcterms:modified>
</cp:coreProperties>
</file>